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Fichier de départ de l'exercice 05 (version PowerPoint). Affiche volontairement ratée : trop de texte, dates illisibles, 6 couleurs, contraste faible.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3B0"/>
        </a:solidFill>
      </p:bgPr>
    </p:bg>
    <p:spTree>
      <p:nvGrpSpPr>
        <p:cNvPr id="1" name=""/>
        <p:cNvGrpSpPr/>
        <p:nvPr/>
      </p:nvGrpSpPr>
      <p:grpSpPr>
        <a:xfrm>
          <a:off x="0" y="0"/>
          <a:ext cx="0" cy="0"/>
          <a:chOff x="0" y="0"/>
          <a:chExt cx="0" cy="0"/>
        </a:xfrm>
      </p:grpSpPr>
      <p:sp>
        <p:nvSpPr>
          <p:cNvPr id="2" name="Text 0"/>
          <p:cNvSpPr txBox="1"/>
          <p:nvPr/>
        </p:nvSpPr>
        <p:spPr>
          <a:xfrm>
            <a:off x="274320" y="182880"/>
            <a:ext cx="11612880" cy="731520"/>
          </a:xfrm>
          <a:prstGeom prst="rect">
            <a:avLst/>
          </a:prstGeom>
          <a:noFill/>
          <a:ln/>
        </p:spPr>
        <p:txBody>
          <a:bodyPr wrap="square" rtlCol="0" anchor="ctr"/>
          <a:lstStyle/>
          <a:p>
            <a:pPr algn="ctr" indent="0" marL="0">
              <a:buNone/>
            </a:pPr>
            <a:r>
              <a:rPr lang="en-US" sz="2800" b="1" dirty="0">
                <a:solidFill>
                  <a:srgbClr val="FFD966"/>
                </a:solidFill>
                <a:latin typeface="Calibri" pitchFamily="34" charset="0"/>
                <a:ea typeface="Calibri" pitchFamily="34" charset="-122"/>
                <a:cs typeface="Calibri" pitchFamily="34" charset="-120"/>
              </a:rPr>
              <a:t>GRANDE SEMAINE DU TERROIR BRETON AU MARCHÉ D'IROISE !!!</a:t>
            </a:r>
            <a:endParaRPr lang="en-US" sz="2800" dirty="0"/>
          </a:p>
        </p:txBody>
      </p:sp>
      <p:sp>
        <p:nvSpPr>
          <p:cNvPr id="3" name="Text 1"/>
          <p:cNvSpPr txBox="1"/>
          <p:nvPr/>
        </p:nvSpPr>
        <p:spPr>
          <a:xfrm>
            <a:off x="365760" y="1005840"/>
            <a:ext cx="5669280" cy="2377440"/>
          </a:xfrm>
          <a:prstGeom prst="rect">
            <a:avLst/>
          </a:prstGeom>
          <a:noFill/>
          <a:ln/>
        </p:spPr>
        <p:txBody>
          <a:bodyPr wrap="square" rtlCol="0" anchor="ctr"/>
          <a:lstStyle/>
          <a:p>
            <a:pPr indent="0" marL="0">
              <a:buNone/>
            </a:pPr>
            <a:r>
              <a:rPr lang="en-US" sz="1600" i="1" dirty="0">
                <a:solidFill>
                  <a:srgbClr val="C00000"/>
                </a:solidFill>
              </a:rPr>
              <a:t>Venez nombreux découvrir nos produits bretons de qualité sélectionnés avec soin par nos équipes qui ont travaillé dur pour vous proposer le meilleur de notre belle région, avec des producteurs locaux qui viendront vous faire déguster leurs spécialités tout au long de la semaine dans une ambiance conviviale et chaleureuse.</a:t>
            </a:r>
            <a:endParaRPr lang="en-US" sz="1600" dirty="0"/>
          </a:p>
        </p:txBody>
      </p:sp>
      <p:sp>
        <p:nvSpPr>
          <p:cNvPr id="4" name="Text 2"/>
          <p:cNvSpPr txBox="1"/>
          <p:nvPr/>
        </p:nvSpPr>
        <p:spPr>
          <a:xfrm>
            <a:off x="6217920" y="1005840"/>
            <a:ext cx="5669280" cy="3108960"/>
          </a:xfrm>
          <a:prstGeom prst="rect">
            <a:avLst/>
          </a:prstGeom>
          <a:noFill/>
          <a:ln/>
        </p:spPr>
        <p:txBody>
          <a:bodyPr wrap="square" rtlCol="0" anchor="ctr"/>
          <a:lstStyle/>
          <a:p>
            <a:pPr marL="342900" indent="-342900">
              <a:buSzPct val="100000"/>
              <a:buChar char="•"/>
            </a:pPr>
            <a:r>
              <a:rPr lang="en-US" sz="1500" dirty="0">
                <a:solidFill>
                  <a:srgbClr val="7F7F7F"/>
                </a:solidFill>
                <a:latin typeface="Calibri" pitchFamily="34" charset="0"/>
                <a:ea typeface="Calibri" pitchFamily="34" charset="-122"/>
                <a:cs typeface="Calibri" pitchFamily="34" charset="-120"/>
              </a:rPr>
              <a:t>Remise de 20 % sur une sélection de 60 produits bretons (voir conditions en magasin, dans la limite des stocks disponibles, hors promotions en cours)</a:t>
            </a:r>
            <a:endParaRPr lang="en-US" sz="1500" dirty="0"/>
          </a:p>
          <a:p>
            <a:pPr marL="342900" indent="-342900">
              <a:buSzPct val="100000"/>
              <a:buChar char="•"/>
            </a:pPr>
            <a:r>
              <a:rPr lang="en-US" sz="1500" dirty="0">
                <a:solidFill>
                  <a:srgbClr val="7F7F7F"/>
                </a:solidFill>
                <a:latin typeface="Calibri" pitchFamily="34" charset="0"/>
                <a:ea typeface="Calibri" pitchFamily="34" charset="-122"/>
                <a:cs typeface="Calibri" pitchFamily="34" charset="-120"/>
              </a:rPr>
              <a:t>Dégustations de 12 producteurs du Finistère</a:t>
            </a:r>
            <a:endParaRPr lang="en-US" sz="1500" dirty="0"/>
          </a:p>
          <a:p>
            <a:pPr marL="342900" indent="-342900">
              <a:buSzPct val="100000"/>
              <a:buChar char="•"/>
            </a:pPr>
            <a:r>
              <a:rPr lang="en-US" sz="1500" dirty="0">
                <a:solidFill>
                  <a:srgbClr val="7F7F7F"/>
                </a:solidFill>
                <a:latin typeface="Calibri" pitchFamily="34" charset="0"/>
                <a:ea typeface="Calibri" pitchFamily="34" charset="-122"/>
                <a:cs typeface="Calibri" pitchFamily="34" charset="-120"/>
              </a:rPr>
              <a:t>Jeu-concours : un panier garni à gagner chaque jour, bulletin remis en caisse</a:t>
            </a:r>
            <a:endParaRPr lang="en-US" sz="1500" dirty="0"/>
          </a:p>
          <a:p>
            <a:pPr marL="342900" indent="-342900">
              <a:buSzPct val="100000"/>
              <a:buChar char="•"/>
            </a:pPr>
            <a:r>
              <a:rPr lang="en-US" sz="1500" dirty="0">
                <a:solidFill>
                  <a:srgbClr val="7F7F7F"/>
                </a:solidFill>
                <a:latin typeface="Calibri" pitchFamily="34" charset="0"/>
                <a:ea typeface="Calibri" pitchFamily="34" charset="-122"/>
                <a:cs typeface="Calibri" pitchFamily="34" charset="-120"/>
              </a:rPr>
              <a:t>Animation boucherie de 11h à 13h</a:t>
            </a:r>
            <a:endParaRPr lang="en-US" sz="1500" dirty="0"/>
          </a:p>
          <a:p>
            <a:pPr marL="342900" indent="-342900">
              <a:buSzPct val="100000"/>
              <a:buChar char="•"/>
            </a:pPr>
            <a:r>
              <a:rPr lang="en-US" sz="1500" dirty="0">
                <a:solidFill>
                  <a:srgbClr val="7F7F7F"/>
                </a:solidFill>
                <a:latin typeface="Calibri" pitchFamily="34" charset="0"/>
                <a:ea typeface="Calibri" pitchFamily="34" charset="-122"/>
                <a:cs typeface="Calibri" pitchFamily="34" charset="-120"/>
              </a:rPr>
              <a:t>Ouvert du lundi au samedi de 8h30 à 20h00</a:t>
            </a:r>
            <a:endParaRPr lang="en-US" sz="1500" dirty="0"/>
          </a:p>
        </p:txBody>
      </p:sp>
      <p:sp>
        <p:nvSpPr>
          <p:cNvPr id="5" name="Text 3"/>
          <p:cNvSpPr txBox="1"/>
          <p:nvPr/>
        </p:nvSpPr>
        <p:spPr>
          <a:xfrm>
            <a:off x="365760" y="3566160"/>
            <a:ext cx="4572000" cy="457200"/>
          </a:xfrm>
          <a:prstGeom prst="rect">
            <a:avLst/>
          </a:prstGeom>
          <a:noFill/>
          <a:ln/>
        </p:spPr>
        <p:txBody>
          <a:bodyPr wrap="square" rtlCol="0" anchor="ctr"/>
          <a:lstStyle/>
          <a:p>
            <a:pPr indent="0" marL="0">
              <a:buNone/>
            </a:pPr>
            <a:r>
              <a:rPr lang="en-US" sz="1400" dirty="0">
                <a:solidFill>
                  <a:srgbClr val="A6A6A6"/>
                </a:solidFill>
              </a:rPr>
              <a:t>du 9 au 14 novembre 2026</a:t>
            </a:r>
            <a:endParaRPr lang="en-US" sz="1400" dirty="0"/>
          </a:p>
        </p:txBody>
      </p:sp>
      <p:sp>
        <p:nvSpPr>
          <p:cNvPr id="6" name="Text 4"/>
          <p:cNvSpPr txBox="1"/>
          <p:nvPr/>
        </p:nvSpPr>
        <p:spPr>
          <a:xfrm>
            <a:off x="365760" y="4389120"/>
            <a:ext cx="11430000" cy="914400"/>
          </a:xfrm>
          <a:prstGeom prst="rect">
            <a:avLst/>
          </a:prstGeom>
          <a:noFill/>
          <a:ln/>
        </p:spPr>
        <p:txBody>
          <a:bodyPr wrap="square" rtlCol="0" anchor="ctr"/>
          <a:lstStyle/>
          <a:p>
            <a:pPr indent="0" marL="0">
              <a:buNone/>
            </a:pPr>
            <a:r>
              <a:rPr lang="en-US" sz="1800" u="sng" dirty="0">
                <a:solidFill>
                  <a:srgbClr val="00B050"/>
                </a:solidFill>
                <a:latin typeface="Calibri" pitchFamily="34" charset="0"/>
                <a:ea typeface="Calibri" pitchFamily="34" charset="-122"/>
                <a:cs typeface="Calibri" pitchFamily="34" charset="-120"/>
              </a:rPr>
              <a:t>Marché d'Iroise - Brest - Merci de votre fidélité - Retrouvez-nous aussi sur nos réseaux sociaux - Parking gratuit - Paiement sans contact accepté</a:t>
            </a:r>
            <a:endParaRPr lang="en-US" sz="1800" dirty="0"/>
          </a:p>
        </p:txBody>
      </p:sp>
      <p:sp>
        <p:nvSpPr>
          <p:cNvPr id="7" name="Text 5"/>
          <p:cNvSpPr txBox="1"/>
          <p:nvPr/>
        </p:nvSpPr>
        <p:spPr>
          <a:xfrm rot="-720000">
            <a:off x="7772400" y="5120640"/>
            <a:ext cx="4023360" cy="1188720"/>
          </a:xfrm>
          <a:prstGeom prst="rect">
            <a:avLst/>
          </a:prstGeom>
          <a:noFill/>
          <a:ln/>
        </p:spPr>
        <p:txBody>
          <a:bodyPr wrap="square" rtlCol="0" anchor="ctr"/>
          <a:lstStyle/>
          <a:p>
            <a:pPr indent="0" marL="0">
              <a:buNone/>
            </a:pPr>
            <a:r>
              <a:rPr lang="en-US" sz="4000" b="1" dirty="0">
                <a:solidFill>
                  <a:srgbClr val="FF66CC"/>
                </a:solidFill>
              </a:rPr>
              <a:t>TERROIR !</a:t>
            </a:r>
            <a:endParaRPr lang="en-US" sz="4000" dirty="0"/>
          </a:p>
        </p:txBody>
      </p:sp>
      <p:sp>
        <p:nvSpPr>
          <p:cNvPr id="8" name="Text 6"/>
          <p:cNvSpPr txBox="1"/>
          <p:nvPr/>
        </p:nvSpPr>
        <p:spPr>
          <a:xfrm>
            <a:off x="274320" y="6537960"/>
            <a:ext cx="7315200" cy="274320"/>
          </a:xfrm>
          <a:prstGeom prst="rect">
            <a:avLst/>
          </a:prstGeom>
          <a:noFill/>
          <a:ln/>
        </p:spPr>
        <p:txBody>
          <a:bodyPr wrap="square" lIns="0" tIns="0" rIns="0" bIns="0" rtlCol="0" anchor="ctr"/>
          <a:lstStyle/>
          <a:p>
            <a:pPr indent="0" marL="0">
              <a:buNone/>
            </a:pPr>
            <a:r>
              <a:rPr lang="en-US" sz="900" dirty="0">
                <a:solidFill>
                  <a:srgbClr val="666666"/>
                </a:solidFill>
              </a:rPr>
              <a:t>ISFFEL / CARBONNIER Eric / MUM 7.1 / 14/10/2026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ISFFEL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Exercice 05 : affiche à refaire</dc:title>
  <dc:subject>PptxGenJS Presentation</dc:subject>
  <dc:creator>CARBONNIER Eric</dc:creator>
  <cp:lastModifiedBy>CARBONNIER Eric</cp:lastModifiedBy>
  <cp:revision>1</cp:revision>
  <dcterms:created xsi:type="dcterms:W3CDTF">2026-10-11T10:17:41Z</dcterms:created>
  <dcterms:modified xsi:type="dcterms:W3CDTF">2026-10-11T10:17:41Z</dcterms:modified>
</cp:coreProperties>
</file>